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p:cViewPr varScale="1">
        <p:scale>
          <a:sx n="116" d="100"/>
          <a:sy n="116" d="100"/>
        </p:scale>
        <p:origin x="2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9T22:00:57.798"/>
    </inkml:context>
    <inkml:brush xml:id="br0">
      <inkml:brushProperty name="width" value="0.1" units="cm"/>
      <inkml:brushProperty name="height" value="0.1" units="cm"/>
      <inkml:brushProperty name="color" value="#33CCFF"/>
    </inkml:brush>
  </inkml:definitions>
  <inkml:trace contextRef="#ctx0" brushRef="#br0">18284 5440 24575,'-44'-15'0,"-48"-20"0,10-14-867,20 17 0,0 0 867,-13-16 0,33 22 0,-1-3 0,-11-7 0,1-1 0,-21-24 0,19 20 0,1 0 337,1-11-337,-6 9 340,14 5-340,11 12 0,2 5 0,9 0 878,0 8-878,6-3 179,-4 10-179,10-2 0,-4 7 0,6-7 0,0 7 0,0-3 0,0 0 0,0 3 0,0-7 0,0 7 0,0-3 0,0 0 0,0 3 0,0-7 0,0 3 0,0 0 0,0-3 0,1 7 0,-8-8 0,6 8 0,-5-8 0,6 8 0,-7-8 0,6 7 0,-5-7 0,6 4 0,-7-5 0,6 5 0,-5-4 0,-1 3 0,6-4 0,-12-1 0,12 2 0,-12-3 0,12 3 0,-12-2 0,12 2 0,-12-3 0,12 3 0,-6-1 0,1 0 0,-5-5 0,2 4 0,-8-4 0,16 5 0,-7-6 0,2 4 0,3 1 0,-9 1 0,10 4 0,-4-4 0,-4 1 0,7 0 0,-7 4 0,4-4 0,4 4 0,-14-10 0,13 8 0,-8-12 0,11 13 0,-1-10 0,1 7 0,-7-1 0,6 1 0,-7-7 0,8 5 0,-1-4 0,0 0 0,-6 3 0,3-10 0,-3 4 0,4-5 0,-5 5 0,5-4 0,-5 4 0,0-5 0,4 0 0,-8 5 0,3-4 0,1 11 0,-4-11 0,4 11 0,-6-11 0,0 9 0,0-3 0,0-1 0,6 5 0,-5-4 0,12 7 0,-12-3 0,11-3 0,-5 3 0,0-4 0,6 7 0,-5-1 0,0 0 0,4 0 0,-4 4 0,6-2 0,-6 2 0,0-3 0,-1-1 0,3 1 0,-2-1 0,4 4 0,-10-4 0,10 5 0,-10-6 0,10 1 0,-10-1 0,4 1 0,-6-2 0,0 1 0,0-1 0,0 6 0,0-5 0,0 5 0,0-6 0,0 1 0,0 4 0,6-2 0,-4 3 0,4-4 0,0 3 0,-4-3 0,4 4 0,0-5 0,-4 0 0,10 6 0,-4-4 0,-4 2 0,7-2 0,-7 3 0,10 2 0,-6-1 0,5 4 0,-6-5 0,7 2 0,0 3 0,-4-3 0,4 4 0,-4 0 0,3 0 0,-5 0 0,-3-5 0,-5-6 0,6-1 0,-25-15 0,25 9 0,-25 0 0,29-2 0,-2 13 0,-2-9 0,7 7 0,-12-3 0,6 2 0,-1 0 0,-5 3 0,12-1 0,-12 2 0,5-4 0,-6-2 0,7 6 0,-6-4 0,5 3 0,-6-4 0,0-1 0,6 2 0,-4-2 0,10 3 0,-10-2 0,10 5 0,-4-3 0,6 4 0,-6-5 0,4 1 0,-4-1 0,6 1 0,-6-1 0,4 0 0,-4 0 0,5-5 0,1 5 0,-8-7 0,7 8 0,-5-1 0,6 1 0,-1-6 0,0 4 0,0-4 0,-5 5 0,4 0 0,-5-6 0,1 4 0,2-9 0,-9 8 0,0-13 0,5 13 0,-9-7 0,16 11 0,-12-7 0,6 4 0,-1-4 0,-5 5 0,12 6 0,-5-4 0,-1 3 0,6-4 0,-12 4 0,12-2 0,-12 2 0,12-3 0,-5 3 0,-1-3 0,-1 2 0,1-3 0,-6-2 0,12 3 0,-12-7 0,12 5 0,-12-10 0,5 4 0,-6-1 0,5-4 0,-4 4 0,5 0 0,-17-9 0,0 6 0,-1-3 0,-5-2 0,15 12 0,-7-10 0,1 4 0,5-3 0,-14 1 0,7-2 0,-1 9 0,-6-11 0,-5 10 0,0-4 0,-8 4 0,11 2 0,0 0 0,0 0 0,8 1 0,-6 6 0,15-3 0,-7 3 0,9 1 0,0-5 0,0 5 0,0 0 0,6-4 0,-4 4 0,-6-4 0,7-1 0,-11 0 0,20 2 0,-10-2 0,4 0 0,0 1 0,-4-2 0,10 3 0,-4-1 0,6 1 0,0 4 0,0-3 0,0 7 0,1-3 0,3 7 0,-4-2 0,-11 2 0,-9-3 0,-5 0 0,3 0 0,-39 0 0,36 0 0,-44 0 0,44 0 0,1 0 0,-7-6 0,6-8 0,-8-2 0,-1-5 0,1 1 0,0 4 0,8-3 0,-6 5 0,6 1 0,0 0 0,-6 0 0,15 1 0,-15 4 0,14-2 0,-14-4 0,15 6 0,-15-11 0,15 12 0,-16-7 0,16 2 0,-6 5 0,8-3 0,0 3 0,0 1 0,-1-5 0,8 10 0,-6-9 0,12 9 0,-12-10 0,12 10 0,-12-9 0,12 8 0,-6-7 0,-9 3 0,5-4 0,-7-1 0,6 5 0,4-3 0,0 4 0,-4-7 0,4 2 0,-6-2 0,6 2 0,-4-1 0,4 0 0,0 1 0,-4-1 0,10 1 0,-10-1 0,4 1 0,0-1 0,-4 0 0,4 0 0,-6 0 0,0 4 0,6-2 0,-5 3 0,5-4 0,-6 3 0,0-3 0,0 3 0,0-4 0,6 4 0,-4-3 0,10 5 0,-10-1 0,10-2 0,-10 7 0,10-7 0,-10 2 0,10 0 0,-10-4 0,10 5 0,-10-1 0,10-2 0,-10 2 0,10-4 0,-10 4 0,11-2 0,-6 3 0,1-5 0,-1 0 0,-1 0 0,-4 4 0,10-2 0,-10 7 0,10-7 0,-4 7 0,0-8 0,4 7 0,-4-3 0,6 1 0,0 3 0,1-3 0,-1 4 0,0 0 0,5-4 0,-4 3 0,4-3 0,-4 4 0,1 0 0,-15 0 0,-16 0 0,2 0 0,-36 0 0,42 0 0,-22 0 0,35 0 0,-4 0 0,10 0 0,-10 0 0,10 0 0,-4 0 0,6 0 0,0 0 0,2 0 0,-3-10 0,1 7 0,-1-7 0,2 10 0,-1 0 0,1-4 0,-1 3 0,0-3 0,0 4 0,0-4 0,0 3 0,0-3 0,0 4 0,0-4 0,0 3 0,0-3 0,0 4 0,0-4 0,0 3 0,0-3 0,0 4 0,1-3 0,-1 2 0,1-2 0,0 3 0,1 0 0,-1 0 0,1-4 0,-1 3 0,0-2 0,-1 3 0,1 0 0,0 0 0,0 0 0,1 0 0,-1 0 0,1 0 0,0 0 0,-1 0 0,1 0 0,0 0 0,-1 0 0,1 0 0,1 0 0,-1 0 0,0 0 0,0 0 0,0 0 0,1 0 0,-4 0 0,3 0 0,-4 0 0,-1 0 0,2 0 0,-3 0 0,4 0 0,0-4 0,0 3 0,0-3 0,0 4 0,-6-5 0,5 3 0,-6-3 0,7 1 0,0 3 0,1-3 0,-1 0 0,0 3 0,0-7 0,-6 7 0,4-7 0,-4 7 0,0-8 0,4 8 0,-4-8 0,0 8 0,4-3 0,-4 0 0,6 3 0,0-7 0,0 7 0,0-3 0,0 4 0,-4-4 0,3 3 0,-3-3 0,4 4 0,0-4 0,0 3 0,0-3 0,0 4 0,-6-5 0,5 3 0,-5-7 0,6 8 0,0-7 0,-7 7 0,6-7 0,-5 7 0,-1-8 0,6 8 0,-12-9 0,12 8 0,-12-8 0,6 4 0,-1-1 0,-5-3 0,12 9 0,-12-10 0,12 10 0,-12-9 0,12 9 0,-12-10 0,2 5 0,2-5 0,-7 0 0,8 6 0,0-4 0,-4 3 0,4-5 0,0 1 0,-4-1 0,4 0 0,-13-1 0,5 0 0,-6 0 0,8 0 0,-1 1 0,-7-2 0,6 1 0,-6-1 0,-1 1 0,7 5 0,-7-4 0,10 4 0,-1 1 0,-1-5 0,1 10 0,7-8 0,-25 3 0,20 1 0,-21-6 0,11 4 0,5 0 0,-5-4 0,-1 9 0,7-8 0,-6 4 0,14-1 0,-15-3 0,19 5 0,-19-1 0,16-3 0,-1 7 0,-24-9 0,20 9 0,-21-4 0,19 6 0,0 0 0,0 0 0,6 0 0,2 0 0,6 0 0,0 0 0,0 0 0,1 0 0,-1-4 0,4 0 0,1-5 0,4-15 0,0-14 0,-8 12 0,-13-4 0,-11 30 0,-2 0 0,-17 0 0,14 0 0,-27 0 0,-10 0 0,14 0 0,-12 0 0,30 0 0,0 0 0,-1 0 0,1 0 0,0 0 0,8 0 0,2 0 0,1 0 0,6 0 0,-16 0 0,16 0 0,-6 0 0,-1 0 0,7 0 0,-1 0 0,5 0 0,10 0 0,-10 0 0,9-10 0,-3 7 0,-2-7 0,3 10 0,-3 0 0,5 0 0,-4-5 0,6 4 0,-12-5 0,12 6 0,-6 0 0,1-5 0,5 4 0,-6-4 0,1 5 0,5 0 0,-12-5 0,12 3 0,-12-3 0,5 5 0,1-4 0,-6 3 0,5-3 0,0 4 0,-4-5 0,4 4 0,0-4 0,-4-1 0,4 5 0,-6-4 0,0 0 0,0 4 0,0-5 0,0 6 0,6 0 0,-23-5 0,18 4 0,-20-9 0,25 8 0,-4-3 0,4 5 0,-6-5 0,6 4 0,-4-4 0,10 5 0,-10-5 0,10 3 0,-10-3 0,10 5 0,-4 0 0,6 0 0,0-4 0,-6 3 0,5-3 0,-5 4 0,6 0 0,0 0 0,-7 0 0,6 0 0,-12 0 0,6 0 0,-8 0 0,8 0 0,-16 0 0,13 0 0,-15 0 0,11 0 0,0-5 0,-8 4 0,5-4 0,-14 5 0,7 0 0,-9 0 0,8 0 0,3 0 0,-1 0 0,7 0 0,-7 0 0,16 0 0,-6 0 0,-3 0 0,0 0 0,-6 0 0,8 0 0,0 0 0,-8 0 0,6 0 0,-7 0 0,9 0 0,0 0 0,6 0 0,-4 0 0,4 0 0,-10 0 0,3 0 0,-3 0 0,4 0 0,7 0 0,-6 0 0,5 0 0,-6 0 0,0 0 0,0 0 0,0 0 0,0 0 0,0 0 0,0 0 0,7 0 0,-6 0 0,11 0 0,-4 0 0,6 0 0,0 0 0,-6 0 0,5 0 0,-12 0 0,12 0 0,-6 0 0,7 0 0,-6 5 0,5-4 0,-5 8 0,7-8 0,-1 6 0,1-6 0,0 6 0,0-2 0,-1 3 0,1 1 0,-1-4 0,4 2 0,-3-2 0,3 4 0,-4-4 0,0 3 0,0-3 0,0 4 0,0 0 0,-6 1 0,4-1 0,-4 1 0,6-1 0,0-1 0,0-3 0,0 3 0,0-3 0,0 4 0,0 0 0,0 0 0,0-1 0,0 1 0,1-4 0,-1 3 0,0-3 0,0 4 0,0 0 0,0-1 0,0 1 0,0-4 0,-6 4 0,4-4 0,-4 5 0,6-1 0,0 0 0,-6 1 0,4-1 0,-4 1 0,6-1 0,-6-4 0,4 3 0,-4-3 0,6 3 0,-6 2 0,4-4 0,-4 3 0,6-8 0,0 7 0,-6-2 0,4 3 0,-4 1 0,0 0 0,-12 5 0,2-2 0,-2 2 0,5-4 0,12-6 0,-12 6 0,12-6 0,-5 1 0,6 2 0,0-3 0,0 0 0,0 2 0,0-2 0,-6 0 0,4 3 0,-4-3 0,6 4 0,0 0 0,0-4 0,0 2 0,0-2 0,0 4 0,0 0 0,-6 1 0,5-5 0,-5 4 0,6-4 0,0 4 0,-7 1 0,6-1 0,-12 2 0,6-1 0,-17 12 0,7-3 0,-1 2 0,6-5 0,9 0 0,-9-4 0,9 4 0,-3-6 0,6-1 0,0-1 0,0 1 0,0 0 0,0 0 0,-6 1 0,3 5 0,-9-2 0,9 2 0,-9 1 0,9 1 0,-9 1 0,8 3 0,-9-8 0,11 2 0,-6 1 0,2-4 0,3 3 0,-4 2 0,0-6 0,5 5 0,-6 0 0,-2-1 0,7 1 0,-7-2 0,10-5 0,0 0 0,0 0 0,0-1 0,0 1 0,0 0 0,0 0 0,-1 6 0,-5-4 0,2 11 0,-4-4 0,7-2 0,-7 6 0,3-8 0,-3 8 0,4-7 0,2 0 0,2 0 0,-1-5 0,-6 6 0,4-1 0,-3-3 0,-1 9 0,4-4 0,-9 0 0,8 5 0,-8-5 0,9 0 0,-4 4 0,6-10 0,0 4 0,1-6 0,0-1 0,0 1 0,4 0 0,-2 0 0,2-4 0,0 3 0,-3-3 0,3 3 0,-4 1 0,0 0 0,-6 1 0,4-1 0,-4 1 0,0 5 0,5-4 0,-6 4 0,1 0 0,5-5 0,-5 5 0,4 0 0,-4-3 0,3 3 0,-4 1 0,7-1 0,-1 1 0,1-4 0,4-3 0,-3 0 0,7 0 0,-7-1 0,7 1 0,-7 0 0,7 0 0,-7 0 0,3-1 0,0 1 0,-3 0 0,2 6 0,-9-4 0,2 11 0,-2-11 0,4 11 0,1-12 0,-1 11 0,2-10 0,-2 10 0,2-11 0,-3 12 0,3-12 0,-1 5 0,5 0 0,-3-5 0,7 5 0,-7-6 0,7 0 0,-7 3 0,3-2 0,0 3 0,-4 2 0,8-5 0,-8 5 0,8-6 0,-8 6 0,4-5 0,-7 12 0,2-6 0,4 7 0,-3-7 0,3 5 0,-4-5 0,-2 7 0,2-7 0,-1 6 0,2-12 0,-3 11 0,7-10 0,-5 10 0,4-11 0,0 5 0,-3 0 0,4-4 0,-6 14 0,2-14 0,3 14 0,-2-14 0,2 10 0,0-11 0,-4 11 0,5-11 0,-1 6 0,-3-1 0,8-5 0,-9 5 0,4 0 0,-4 2 0,-1-1 0,1-1 0,1 0 0,3 2 0,-2-1 0,1 5 0,-2-10 0,3 4 0,-3 0 0,4-5 0,-1 5 0,-2-6 0,2 6 0,0-5 0,-4 11 0,9-11 0,-9 11 0,3-4 0,-4 6 0,0-1 0,-1 11 0,1-8 0,-1 8 0,1-10 0,-1 7 0,5-6 0,-4 6 0,5-7 0,-6-1 0,6 1 0,-4 0 0,4 0 0,-6 0 0,6-1 0,-5 1 0,5-1 0,-6 1 0,1-1 0,5 1 0,-4-1 0,2 10 0,-2-13 0,2 18 0,0-24 0,-3 26 0,5-20 0,-9 13 0,8-9 0,-4-1 0,5 1 0,-5 0 0,5 0 0,0 0 0,-3-7 0,8-1 0,-3 0 0,4-5 0,0 11 0,-4-10 0,3 3 0,-3 1 0,4-4 0,0 9 0,0-3 0,-5 6 0,3-7 0,-3 6 0,5-6 0,-5 7 0,4-7 0,-4 5 0,0-4 0,4-1 0,-4-1 0,0 0 0,4-5 0,-4 11 0,1-10 0,3 10 0,-3-11 0,-1 11 0,4-4 0,-8-1 0,8 5 0,-8-4 0,7-1 0,-3 5 0,1-10 0,3 10 0,-7-11 0,7 11 0,-3-10 0,-1 10 0,4-5 0,-8 1 0,8 4 0,-3-5 0,-1 6 0,3 1 0,-8 0 0,9 0 0,-8-6 0,8 4 0,-8-5 0,8 7 0,-10 0 0,5 0 0,-6 10 0,1-8 0,4 8 0,-3-10 0,4-1 0,0 1 0,-4-1 0,3 8 0,-5-6 0,0 6 0,-1 2 0,1-7 0,-1 14 0,1-14 0,0 5 0,5 2 0,-2-13 0,3 10 0,-5-12 0,5 6 0,-4 0 0,8-7 0,-7-1 0,8 0 0,-7-4 0,7 4 0,-8 3 0,8-6 0,-9 13 0,8-15 0,-3 5 0,5 0 0,-4-4 0,3 4 0,-3-6 0,0-1 0,3 1 0,-2 0 0,3 0 0,0 6 0,-4-5 0,3 5 0,-3-6 0,4 0 0,-4 0 0,3-1 0,-3 1 0,4-1 0,-4-1 0,3 1 0,-2 0 0,3-1 0,-4 1 0,3 0 0,-3 0 0,4 0 0,0 0 0,0 0 0,0 1 0,-4-4 0,3 2 0,-3-2 0,4 3 0,0 0 0,0 0 0,-3-4 0,2 3 0,-2-2 0,-1 3 0,4-1 0,-4 1 0,4 0 0,0-1 0,-4 2 0,3-1 0,-3 1 0,4-2 0,0 2 0,-3-1 0,2 0 0,-2 1 0,3-1 0,-4 0 0,3-1 0,-2 1 0,3-1 0,-4-3 0,3 3 0,-3-2 0,4 4 0,0-1 0,0 1 0,0-1 0,0 0 0,-4 1 0,3-1 0,-3 1 0,4 0 0,0 0 0,0 0 0,0 0 0,0-1 0,0 1 0,0-1 0,0-1 0,0 0 0,0 0 0,0 0 0,0 0 0,0 0 0,-3-4 0,2 3 0,-2-2 0,3 3 0,0 0 0,0 0 0,0 0 0,0 0 0,0 0 0,0 0 0,0 0 0,0 0 0,0 0 0,0-4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4T00:16:55.4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12643 15944 16383,'-48'-23'0,"5"2"0,20 10 0,0-6 0,6 5 0,-5-4 0,6 6 0,-11-1 0,9 1 0,-7 0 0,14 5 0,-10-5 0,4 3 0,0-3 0,-4 4 0,10-2 0,-4 3 0,-4-5 0,7 4 0,-7-3 0,10 0 0,-4-1 0,3-3 0,-3 4 0,3-6 0,1 5 0,-5-6 0,4 7 0,-3 0 0,0 0 0,3 0 0,-13-5 0,11 4 0,-7-4 0,10 1 0,0 7 0,-4-10 0,3 10 0,-3-7 0,3-2 0,1 4 0,-8-5 0,7 7 0,-5-1 0,2-3 0,3 3 0,-3-7 0,4 7 0,0-3 0,-4 0 0,0 4 0,-1 0 0,-3 1 0,7 3 0,-9 0 0,5-3 0,-9 7 0,9-7 0,-2 3 0,-3-9 0,8 4 0,-9-4 0,5 4 0,5 0 0,-6 0 0,1-5 0,5 5 0,-6-6 0,1 6 0,5 1 0,-6-1 0,2-9 0,-2 6 0,4-6 0,-2 9 0,9 1 0,-12-4 0,10 3 0,-10-9 0,12 8 0,-7-11 0,7 6 0,-5-7 0,3 0 0,-4-1 0,4 1 0,-3 0 0,5 7 0,-7-6 0,3 12 0,-2-12 0,2 12 0,3-12 0,-2 12 0,3-6 0,-11 6 0,5-5 0,-5 3 0,6 1 0,-3-1 0,3 6 0,-7-11 0,7 7 0,-3-3 0,0 0 0,3 3 0,-3-3 0,1 0 0,-5 2 0,3-2 0,-1 3 0,5-5 0,0 4 0,0-4 0,-5 5 0,5 1 0,-5-1 0,-4 1 0,7 0 0,-7 4 0,4-4 0,4 8 0,-10-10 0,10 10 0,-10-9 0,10 4 0,-10 0 0,4-3 0,0 4 0,-4-6 0,4 0 0,0 5 0,-5-5 0,6 5 0,-7-6 0,0-4 0,0 3 0,-9-4 0,8 5 0,-16-2 0,6 1 0,-8 6 0,0-6 0,0 5 0,0 0 0,0-4 0,0 10 0,0-10 0,8 10 0,-6-10 0,15 5 0,-7-1 0,15-1 0,2 8 0,2-7 0,-1-4 0,4 1 0,-6-5 0,10 3 0,-7 7 0,0-10 0,3 6 0,-2 0 0,3-6 0,-4 6 0,3-4 0,-3 1 0,4 4 0,-1-6 0,1 5 0,-3-12 0,-3 11 0,2-11 0,-4 4 0,6-5 0,0 6 0,-5-4 0,4 4 0,-3 0 0,3-4 0,3 10 0,-1-4 0,0 0 0,1 4 0,-1-4 0,1 2 0,-4 4 0,3-4 0,-3 4 0,0-4 0,3 3 0,-3-3 0,1 0 0,2 3 0,-10 1 0,10 1 0,-5 3 0,2-8 0,-4 7 0,3-6 0,-8 6 0,12 1 0,-5-4 0,0 8 0,4-7 0,-9 17 0,-5-11 0,-7 6 0,-2-16 0,-6-3 0,14-2 0,-14-3 0,-4-6 0,-2-1 0,-18-11 0,26 18 0,-4-4 0,19 12 0,0 6 0,6-3 0,-4 3 0,10 0 0,-4-3 0,-2 4 0,6-4 0,-10 0 0,11 0 0,-9 4 0,9-3 0,-6 3 0,3-8 0,4 3 0,-11-9 0,9 2 0,-11-6 0,9 0 0,-9 0 0,4 0 0,0 0 0,-3 0 0,9 6 0,-10-4 0,11 4 0,-11-6 0,4 0 0,-1-9 0,-3 7 0,8-7 0,-8 9 0,10 7 0,-3 0 0,0 1 0,4 5 0,-4-6 0,6 7 0,-1-6 0,1 5 0,-8-12 0,7 12 0,-12-12 0,12 11 0,-6-4 0,6 0 0,1 4 0,-1-4 0,-3 6 0,3 0 0,-7-4 0,7 7 0,-3-6 0,-6 7 0,7-4 0,-7 5 0,4-6 0,-2 4 0,-6-1 0,0-3 0,-9 3 0,7-5 0,-15-2 0,6 1 0,1 0 0,-8-1 0,16 7 0,-15-5 0,15 10 0,-7-4 0,9 6 0,0-5 0,0 4 0,0-5 0,0 1 0,0 4 0,0-4 0,0 0 0,0 3 0,0-8 0,-1 4 0,8-1 0,-6-3 0,12 5 0,-12-7 0,12 3 0,-12 3 0,12-2 0,-6 3 0,4-4 0,2 0 0,-7 0 0,-4-1 0,6 5 0,-4-4 0,6 8 0,-7-3 0,4 4 0,-9 0 0,8-6 0,1 5 0,-6-4 0,5 5 0,-14-6 0,6 4 0,-7-9 0,9 9 0,0-8 0,-9 3 0,7 0 0,-7-5 0,9 6 0,0 0 0,0-5 0,0 10 0,6-4 0,-4 0 0,10 3 0,-10-3 0,7 5 0,-9 0 0,9-4 0,-1 3 0,0-3 0,-6-1 0,-3 4 0,3-8 0,-8 8 0,10-9 0,-12 9 0,8-9 0,0 9 0,0-9 0,0 8 0,-8-9 0,6 9 0,-7-4 0,10 1 0,-1 4 0,-8-10 0,6 9 0,-7-9 0,9 10 0,0-10 0,0 5 0,0 0 0,0-5 0,6 10 0,-4-9 0,4 9 0,-6-10 0,0 5 0,0-1 0,0-3 0,0 9 0,0-4 0,0 0 0,0-2 0,0 1 0,0-4 0,0 3 0,-8-5 0,6 5 0,-7-4 0,9 4 0,0-4 0,-9-2 0,7 6 0,-6-4 0,8 9 0,0-8 0,0 9 0,6-8 0,-4 8 0,4-8 0,0 8 0,2-9 0,10-9 0,-2 11 0,-31-11 0,7 13 0,-21 0 0,12-14 0,-50-20 0,34 13 0,5 7 0,3 1 0,6 5 0,-1 0 0,1 0 0,0 6 0,-1-5 0,1 6 0,0-7 0,0-7 0,0 6 0,-1-12 0,9 12 0,-6-11 0,15 7 0,-7-1 0,9 4 0,0 4 0,0 0 0,6 2 0,-4 4 0,4-3 0,0 7 0,-4-8 0,4 9 0,0-4 0,-4 5 0,10-4 0,-8 3 0,3-3 0,1 4 0,-4 0 0,3 0 0,-5 0 0,-2-6 0,0 5 0,0-9 0,0 3 0,-9-5 0,-2-1 0,1 0 0,1 0 0,9 7 0,0-5 0,0 10 0,0-4 0,0 0 0,6 3 0,-5-3 0,12 1 0,-12-2 0,6 1 0,-1-4 0,-5 8 0,12-3 0,-12-1 0,8 3 0,-2-3 0,-1 1 0,-4-2 0,6-3 0,-4 3 0,-1-7 0,9 6 0,-8-7 0,6 5 0,-3-1 0,1 5 0,0-4 0,0 3 0,-2 0 0,-6-4 0,0 4 0,0-1 0,0-3 0,0 3 0,0-4 0,0-1 0,0 1 0,-9-2 0,7 1 0,-1 1 0,5-1 0,4 2 0,-6-2 0,0 6 0,6-3 0,-4 8 0,4-3 0,0 4 0,-4-5 0,4 3 0,0-3 0,-5 5 0,6 0 0,-7-5 0,0 4 0,0-4 0,0 0 0,0 3 0,-11-8 0,9 4 0,-9-6 0,11 6 0,0-5 0,0 10 0,-8-10 0,6 9 0,-7-9 0,9 10 0,0-10 0,1 5 0,-2-1 0,1-3 0,0 9 0,0-9 0,0 8 0,0-8 0,6 9 0,-4-9 0,10 8 0,-10-3 0,0 1 0,3-1 0,-7-5 0,15 5 0,-6-4 0,1 8 0,5-7 0,-12 7 0,12-7 0,-10 7 0,6-3 0,1 0 0,-4 3 0,-4-7 0,6 7 0,-4-7 0,6 7 0,-7-12 0,4 7 0,-3-4 0,10 2 0,-4 3 0,-7-4 0,4 0 0,-3 4 0,4 1 0,4 0 0,-14 3 0,13-3 0,-13 4 0,14 0 0,-4 0 0,-23 0 0,-52-14 0,19-2 0,9 3 0,4-3 0,20-5 0,-21 1 0,33 13 0,-16-9 0,17 8 0,-9-9 0,11 0 0,0 4 0,0-3 0,0 4 0,0-4 0,0 8 0,-8-15 0,5 15 0,-5-6 0,0 3 0,5-1 0,-5-2 0,8-3 0,0 6 0,0-1 0,0 1 0,6 0 0,2 5 0,0 2 0,-2 0 0,0-1 0,-2-4 0,10 4 0,-7-2 0,3 2 0,-4-4 0,3 0 0,-5-1 0,8 1 0,-4-1 0,1-9 0,4 7 0,-5-7 0,7 6 0,-1 3 0,4-9 0,-3 8 0,3-4 0,0 0 0,-5-2 0,4-6 0,0 0 0,-4 6 0,9-4 0,-7 10 0,2-14 0,-3 17 0,3-10 0,-7-1 0,7 6 0,-5-10 0,3 14 0,3-4 0,-4-1 0,1-3 0,3 3 0,-2-9 0,6 12 0,-3-15 0,0 16 0,3-12 0,-3 1 0,0 3 0,3-1 0,-7 6 0,3-1 0,0-6 0,-3 6 0,3-2 0,-5 1 0,5 5 0,-9-10 0,8 7 0,-3-1 0,2-3 0,2 7 0,0-8 0,-3 3 0,-1-1 0,3 3 0,-10 4 0,10-4 0,-8-7 0,4-1 0,3 0 0,-3 0 0,4 4 0,-6-6 0,0 0 0,1 0 0,-1 0 0,6 0 0,-4 0 0,8 0 0,-8 0 0,9 0 0,-4 0 0,-1 0 0,5-9 0,-4 7 0,5-6 0,0-1 0,0-3 0,0 1 0,0 7 0,0 5 0,0 12 0,0-12 0,0 1 0,0-3 0,0-3 0,0 4 0,5 0 0,3-9 0,3 7 0,2-6 0,-2 7 0,1 1 0,-1 0 0,0 7 0,-1 0 0,0 1 0,-1 5 0,2-12 0,-2 11 0,2-10 0,-2 10 0,3-10 0,3 4 0,-2-6 0,3 0 0,1 0 0,-5 0 0,5 0 0,-6 0 0,1 0 0,-2 6 0,1-4 0,0 4 0,0-6 0,6 5 0,-4-4 0,3 4 0,-6 1 0,7-4 0,-6 4 0,6-6 0,-6 0 0,-1 7 0,2-6 0,-3 11 0,1-4 0,2 2 0,5-3 0,-3 2 0,2-8 0,0 10 0,1-9 0,1 3 0,-1-6 0,-1 1 0,-4 7 0,4-6 0,-7 12 0,1-6 0,3 4 0,-2-5 0,2 3 0,-2-8 0,-2 12 0,2-11 0,0 4 0,0-6 0,1 0 0,-1 0 0,5 0 0,-3 0 0,9 0 0,-9 0 0,10-9 0,-9 7 0,9-6 0,-5 8 0,5 0 0,-4-9 0,13-3 0,-14-8 0,14 8 0,-11-5 0,-3 15 0,8-15 0,-8 15 0,4-15 0,2 6 0,-5 0 0,3-6 0,0 15 0,-3-7 0,0 1 0,3 6 0,-1-16 0,2 16 0,5-15 0,-5 15 0,5-15 0,4 12 0,-5-4 0,5 12 0,-9-2 0,0 4 0,-5-5 0,3 5 0,-8-3 0,3 3 0,-5 1 0,4-9 0,-5 15 0,4-8 0,-5 10 0,1-7 0,-1 2 0,1-2 0,5-3 0,-3 2 0,9-6 0,-3 0 0,5 0 0,0 0 0,-7 6 0,-1 2 0,0 0 0,-4 4 0,4 0 0,-2 3 0,-7-2 0,20-63 0,-4 8 0,8-9 0,6-7 0,4 8 0,1 4 0,-7 14 0,-1 2 0,3-3 0,-4 7 0,-6 16 0,-6-1 0,6-6 0,-12 15 0,5-7 0,3-10 0,-8 21 0,8-19 0,-13 29 0,2-10 0,-1 4 0,1 0 0,0-4 0,-1 4 0,2-6 0,-1 0 0,1 0 0,3-4 0,-8 9 0,6-1 0,-8 10 0,5-9 0,-4 7 0,-1-14 0,-1 15 0,2-16 0,3 15 0,-3-8 0,6 6 0,-10 3 0,15-13 0,-11 11 0,9-13 0,-5 8 0,2-6 0,4 5 0,-3-4 0,9 9 0,-11-2 0,11-2 0,-8 3 0,2-3 0,-2-2 0,1 7 0,-2-9 0,9 3 0,-9-5 0,2 6 0,1-5 0,-5 12 0,10-7 0,-9 2 0,14-8 0,-6-2 0,8-3 0,-11 5 0,5 0 0,0-4 0,2 3 0,-4 3 0,2 0 0,-12 10 0,5-4 0,-6 6 0,5-10 0,-4 7 0,0-13 0,-2 14 0,-2-10 0,5 4 0,-1 0 0,1-4 0,-1 4 0,1 0 0,10-15 0,-3 13 0,4-8 0,-1 5 0,-5 6 0,2-7 0,4 0 0,-6-4 0,0 10 0,-2-2 0,-4 4 0,-1 4 0,6-14 0,-5 13 0,5-13 0,-5 14 0,1-10 0,-2 10 0,6-14 0,1 7 0,6-9 0,-5 4 0,0 0 0,-1 5 0,-3-3 0,7-1 0,-9 4 0,3-1 0,-9 10 0,3-4 0,-3-5 0,0 4 0,-1-7 0,-1 2 0,2 4 0,-1-4 0,10-6 0,-11 5 0,12-13 0,-13 10 0,3-9 0,0-12 0,1 8 0,0-14 0,6 16 0,-5-8 0,6 8 0,1-6 0,-1-13 0,1 7 0,-7-7 0,6 13 0,-12 15 0,5-25 0,-6 14 0,7-17 0,-6 20 0,17-18 0,-10 24 0,9-15 0,-10 19 0,3 0 0,-5-4 0,6 3 0,-2 3 0,2-1 0,6-13 0,-4 7 0,4-14 0,-4 11 0,-1 5 0,0-5 0,4 4 0,-5 9 0,-1-1 0,-2 10 0,-3-4 0,5-3 0,-1 2 0,2-7 0,3 0 0,-1-3 0,2-3 0,2 4 0,-5 6 0,9-15 0,-5 13 0,2-14 0,9 0 0,-13 7 0,7-7 0,-4 10 0,-5 6 0,9-15 0,-4 13 0,0-14 0,9 6 0,-12 3 0,5 3 0,-8 0 0,4 4 0,2-10 0,-1 9 0,-1-7 0,-4 8 0,4-10 0,-4 9 0,3-1 0,-5 6 0,0 7 0,0-20 0,0 17 0,-1-14 0,1 4 0,1 1 0,1-9 0,5-6 0,4-1 0,-1-2 0,5 5 0,-4-1 0,22-6 0,-17 4 0,15 3 0,-24 12 0,0 8 0,-4 2 0,-7-8 0,-2 7 0,1-13 0,4 7 0,2 2 0,2 2 0,-4-1 0,-3-5 0,-2-27 0,1 6 0,-3-8 0,3 16 0,-4 9 0,0-2 0,0 2 0,0 6 0,0 0 0,0 0 0,0 1 0,0-4 0,0 5 0,0 0 0,0-7 0,4 10 0,-3-9 0,3 7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06BF1-847A-4A23-8257-73D0D6104B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B4D34F-308C-4DDB-835C-A648B41138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3673F4-E33B-4F50-8722-E1BE3A5C4170}"/>
              </a:ext>
            </a:extLst>
          </p:cNvPr>
          <p:cNvSpPr>
            <a:spLocks noGrp="1"/>
          </p:cNvSpPr>
          <p:nvPr>
            <p:ph type="dt" sz="half" idx="10"/>
          </p:nvPr>
        </p:nvSpPr>
        <p:spPr/>
        <p:txBody>
          <a:bodyPr/>
          <a:lstStyle/>
          <a:p>
            <a:fld id="{C0B7E20E-7C91-4BDB-B0C0-30232A52FB92}" type="datetimeFigureOut">
              <a:rPr lang="en-US" smtClean="0"/>
              <a:t>11/23/21</a:t>
            </a:fld>
            <a:endParaRPr lang="en-US"/>
          </a:p>
        </p:txBody>
      </p:sp>
      <p:sp>
        <p:nvSpPr>
          <p:cNvPr id="5" name="Footer Placeholder 4">
            <a:extLst>
              <a:ext uri="{FF2B5EF4-FFF2-40B4-BE49-F238E27FC236}">
                <a16:creationId xmlns:a16="http://schemas.microsoft.com/office/drawing/2014/main" id="{7E6B8C80-73C1-48D0-9DCE-41B822B6F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D3270-0A7D-49FE-AE52-E9B48DC556CA}"/>
              </a:ext>
            </a:extLst>
          </p:cNvPr>
          <p:cNvSpPr>
            <a:spLocks noGrp="1"/>
          </p:cNvSpPr>
          <p:nvPr>
            <p:ph type="sldNum" sz="quarter" idx="12"/>
          </p:nvPr>
        </p:nvSpPr>
        <p:spPr/>
        <p:txBody>
          <a:bodyPr/>
          <a:lstStyle/>
          <a:p>
            <a:fld id="{11223409-C382-4108-8A3D-74CB780A0FE7}" type="slidenum">
              <a:rPr lang="en-US" smtClean="0"/>
              <a:t>‹#›</a:t>
            </a:fld>
            <a:endParaRPr lang="en-US"/>
          </a:p>
        </p:txBody>
      </p:sp>
    </p:spTree>
    <p:extLst>
      <p:ext uri="{BB962C8B-B14F-4D97-AF65-F5344CB8AC3E}">
        <p14:creationId xmlns:p14="http://schemas.microsoft.com/office/powerpoint/2010/main" val="400688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261CF-6FFB-4D5B-A78D-D1C9D7933F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17490-0F11-44BB-B191-ACDA962137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50EB4-28B6-49EB-A4BE-A1C302BAA07A}"/>
              </a:ext>
            </a:extLst>
          </p:cNvPr>
          <p:cNvSpPr>
            <a:spLocks noGrp="1"/>
          </p:cNvSpPr>
          <p:nvPr>
            <p:ph type="dt" sz="half" idx="10"/>
          </p:nvPr>
        </p:nvSpPr>
        <p:spPr/>
        <p:txBody>
          <a:bodyPr/>
          <a:lstStyle/>
          <a:p>
            <a:fld id="{C0B7E20E-7C91-4BDB-B0C0-30232A52FB92}" type="datetimeFigureOut">
              <a:rPr lang="en-US" smtClean="0"/>
              <a:t>11/23/21</a:t>
            </a:fld>
            <a:endParaRPr lang="en-US"/>
          </a:p>
        </p:txBody>
      </p:sp>
      <p:sp>
        <p:nvSpPr>
          <p:cNvPr id="5" name="Footer Placeholder 4">
            <a:extLst>
              <a:ext uri="{FF2B5EF4-FFF2-40B4-BE49-F238E27FC236}">
                <a16:creationId xmlns:a16="http://schemas.microsoft.com/office/drawing/2014/main" id="{4ABEF8FE-F3E6-4B45-BEB0-4C08A9516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8E667-F763-4209-B90A-17D7E1625027}"/>
              </a:ext>
            </a:extLst>
          </p:cNvPr>
          <p:cNvSpPr>
            <a:spLocks noGrp="1"/>
          </p:cNvSpPr>
          <p:nvPr>
            <p:ph type="sldNum" sz="quarter" idx="12"/>
          </p:nvPr>
        </p:nvSpPr>
        <p:spPr/>
        <p:txBody>
          <a:bodyPr/>
          <a:lstStyle/>
          <a:p>
            <a:fld id="{11223409-C382-4108-8A3D-74CB780A0FE7}" type="slidenum">
              <a:rPr lang="en-US" smtClean="0"/>
              <a:t>‹#›</a:t>
            </a:fld>
            <a:endParaRPr lang="en-US"/>
          </a:p>
        </p:txBody>
      </p:sp>
    </p:spTree>
    <p:extLst>
      <p:ext uri="{BB962C8B-B14F-4D97-AF65-F5344CB8AC3E}">
        <p14:creationId xmlns:p14="http://schemas.microsoft.com/office/powerpoint/2010/main" val="4795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3E86E-3BF1-4F2C-8B4A-A68D44190B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0DE3E-7FDC-41C7-9EB5-2892249B0A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3C787-128E-4AB0-B9EA-9C881ED5C578}"/>
              </a:ext>
            </a:extLst>
          </p:cNvPr>
          <p:cNvSpPr>
            <a:spLocks noGrp="1"/>
          </p:cNvSpPr>
          <p:nvPr>
            <p:ph type="dt" sz="half" idx="10"/>
          </p:nvPr>
        </p:nvSpPr>
        <p:spPr/>
        <p:txBody>
          <a:bodyPr/>
          <a:lstStyle/>
          <a:p>
            <a:fld id="{C0B7E20E-7C91-4BDB-B0C0-30232A52FB92}" type="datetimeFigureOut">
              <a:rPr lang="en-US" smtClean="0"/>
              <a:t>11/23/21</a:t>
            </a:fld>
            <a:endParaRPr lang="en-US"/>
          </a:p>
        </p:txBody>
      </p:sp>
      <p:sp>
        <p:nvSpPr>
          <p:cNvPr id="5" name="Footer Placeholder 4">
            <a:extLst>
              <a:ext uri="{FF2B5EF4-FFF2-40B4-BE49-F238E27FC236}">
                <a16:creationId xmlns:a16="http://schemas.microsoft.com/office/drawing/2014/main" id="{9D11502E-EFBD-494D-B7B2-EAEED6A0D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C991E-A42A-4921-8E95-8FFFBBB906F4}"/>
              </a:ext>
            </a:extLst>
          </p:cNvPr>
          <p:cNvSpPr>
            <a:spLocks noGrp="1"/>
          </p:cNvSpPr>
          <p:nvPr>
            <p:ph type="sldNum" sz="quarter" idx="12"/>
          </p:nvPr>
        </p:nvSpPr>
        <p:spPr/>
        <p:txBody>
          <a:bodyPr/>
          <a:lstStyle/>
          <a:p>
            <a:fld id="{11223409-C382-4108-8A3D-74CB780A0FE7}" type="slidenum">
              <a:rPr lang="en-US" smtClean="0"/>
              <a:t>‹#›</a:t>
            </a:fld>
            <a:endParaRPr lang="en-US"/>
          </a:p>
        </p:txBody>
      </p:sp>
    </p:spTree>
    <p:extLst>
      <p:ext uri="{BB962C8B-B14F-4D97-AF65-F5344CB8AC3E}">
        <p14:creationId xmlns:p14="http://schemas.microsoft.com/office/powerpoint/2010/main" val="172035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308E-AAB8-4BE5-BCF7-3811DF91DC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3F4AD-5EC3-4DBC-8B8B-8767CC504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14F64-D1DA-479E-9B62-258B10EAB4B5}"/>
              </a:ext>
            </a:extLst>
          </p:cNvPr>
          <p:cNvSpPr>
            <a:spLocks noGrp="1"/>
          </p:cNvSpPr>
          <p:nvPr>
            <p:ph type="dt" sz="half" idx="10"/>
          </p:nvPr>
        </p:nvSpPr>
        <p:spPr/>
        <p:txBody>
          <a:bodyPr/>
          <a:lstStyle/>
          <a:p>
            <a:fld id="{C0B7E20E-7C91-4BDB-B0C0-30232A52FB92}" type="datetimeFigureOut">
              <a:rPr lang="en-US" smtClean="0"/>
              <a:t>11/23/21</a:t>
            </a:fld>
            <a:endParaRPr lang="en-US"/>
          </a:p>
        </p:txBody>
      </p:sp>
      <p:sp>
        <p:nvSpPr>
          <p:cNvPr id="5" name="Footer Placeholder 4">
            <a:extLst>
              <a:ext uri="{FF2B5EF4-FFF2-40B4-BE49-F238E27FC236}">
                <a16:creationId xmlns:a16="http://schemas.microsoft.com/office/drawing/2014/main" id="{E54F505F-543D-41A8-A45E-2B3E53C89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08680-294E-42AA-A1D8-016CBC7E3112}"/>
              </a:ext>
            </a:extLst>
          </p:cNvPr>
          <p:cNvSpPr>
            <a:spLocks noGrp="1"/>
          </p:cNvSpPr>
          <p:nvPr>
            <p:ph type="sldNum" sz="quarter" idx="12"/>
          </p:nvPr>
        </p:nvSpPr>
        <p:spPr/>
        <p:txBody>
          <a:bodyPr/>
          <a:lstStyle/>
          <a:p>
            <a:fld id="{11223409-C382-4108-8A3D-74CB780A0FE7}" type="slidenum">
              <a:rPr lang="en-US" smtClean="0"/>
              <a:t>‹#›</a:t>
            </a:fld>
            <a:endParaRPr lang="en-US"/>
          </a:p>
        </p:txBody>
      </p:sp>
    </p:spTree>
    <p:extLst>
      <p:ext uri="{BB962C8B-B14F-4D97-AF65-F5344CB8AC3E}">
        <p14:creationId xmlns:p14="http://schemas.microsoft.com/office/powerpoint/2010/main" val="87362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B15A-B5FB-4EB0-BEF8-464E02E3D3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5B1640-7E1B-4EA1-ADB1-D58CFD745A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DA0708-05FD-4984-A4D3-789F29EA2AC2}"/>
              </a:ext>
            </a:extLst>
          </p:cNvPr>
          <p:cNvSpPr>
            <a:spLocks noGrp="1"/>
          </p:cNvSpPr>
          <p:nvPr>
            <p:ph type="dt" sz="half" idx="10"/>
          </p:nvPr>
        </p:nvSpPr>
        <p:spPr/>
        <p:txBody>
          <a:bodyPr/>
          <a:lstStyle/>
          <a:p>
            <a:fld id="{C0B7E20E-7C91-4BDB-B0C0-30232A52FB92}" type="datetimeFigureOut">
              <a:rPr lang="en-US" smtClean="0"/>
              <a:t>11/23/21</a:t>
            </a:fld>
            <a:endParaRPr lang="en-US"/>
          </a:p>
        </p:txBody>
      </p:sp>
      <p:sp>
        <p:nvSpPr>
          <p:cNvPr id="5" name="Footer Placeholder 4">
            <a:extLst>
              <a:ext uri="{FF2B5EF4-FFF2-40B4-BE49-F238E27FC236}">
                <a16:creationId xmlns:a16="http://schemas.microsoft.com/office/drawing/2014/main" id="{5D14EC7F-DABB-4FDC-8950-77B5B635DA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D840E-48D0-4504-9E5F-69332EF6DC3A}"/>
              </a:ext>
            </a:extLst>
          </p:cNvPr>
          <p:cNvSpPr>
            <a:spLocks noGrp="1"/>
          </p:cNvSpPr>
          <p:nvPr>
            <p:ph type="sldNum" sz="quarter" idx="12"/>
          </p:nvPr>
        </p:nvSpPr>
        <p:spPr/>
        <p:txBody>
          <a:bodyPr/>
          <a:lstStyle/>
          <a:p>
            <a:fld id="{11223409-C382-4108-8A3D-74CB780A0FE7}" type="slidenum">
              <a:rPr lang="en-US" smtClean="0"/>
              <a:t>‹#›</a:t>
            </a:fld>
            <a:endParaRPr lang="en-US"/>
          </a:p>
        </p:txBody>
      </p:sp>
    </p:spTree>
    <p:extLst>
      <p:ext uri="{BB962C8B-B14F-4D97-AF65-F5344CB8AC3E}">
        <p14:creationId xmlns:p14="http://schemas.microsoft.com/office/powerpoint/2010/main" val="309385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A92D-7E2B-4D82-AB8E-85BE39D7E7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070045-52EA-4AEE-AA4F-D2EF8E8CB9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063F2-B8E1-4C8B-8FE5-4A8E1D60BA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5B7BAE-6801-4515-BE19-2023FC73B202}"/>
              </a:ext>
            </a:extLst>
          </p:cNvPr>
          <p:cNvSpPr>
            <a:spLocks noGrp="1"/>
          </p:cNvSpPr>
          <p:nvPr>
            <p:ph type="dt" sz="half" idx="10"/>
          </p:nvPr>
        </p:nvSpPr>
        <p:spPr/>
        <p:txBody>
          <a:bodyPr/>
          <a:lstStyle/>
          <a:p>
            <a:fld id="{C0B7E20E-7C91-4BDB-B0C0-30232A52FB92}" type="datetimeFigureOut">
              <a:rPr lang="en-US" smtClean="0"/>
              <a:t>11/23/21</a:t>
            </a:fld>
            <a:endParaRPr lang="en-US"/>
          </a:p>
        </p:txBody>
      </p:sp>
      <p:sp>
        <p:nvSpPr>
          <p:cNvPr id="6" name="Footer Placeholder 5">
            <a:extLst>
              <a:ext uri="{FF2B5EF4-FFF2-40B4-BE49-F238E27FC236}">
                <a16:creationId xmlns:a16="http://schemas.microsoft.com/office/drawing/2014/main" id="{98D795C4-5897-430A-85A5-18F11A5E2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84AEE-2131-41D9-9B15-C65887CAE440}"/>
              </a:ext>
            </a:extLst>
          </p:cNvPr>
          <p:cNvSpPr>
            <a:spLocks noGrp="1"/>
          </p:cNvSpPr>
          <p:nvPr>
            <p:ph type="sldNum" sz="quarter" idx="12"/>
          </p:nvPr>
        </p:nvSpPr>
        <p:spPr/>
        <p:txBody>
          <a:bodyPr/>
          <a:lstStyle/>
          <a:p>
            <a:fld id="{11223409-C382-4108-8A3D-74CB780A0FE7}" type="slidenum">
              <a:rPr lang="en-US" smtClean="0"/>
              <a:t>‹#›</a:t>
            </a:fld>
            <a:endParaRPr lang="en-US"/>
          </a:p>
        </p:txBody>
      </p:sp>
    </p:spTree>
    <p:extLst>
      <p:ext uri="{BB962C8B-B14F-4D97-AF65-F5344CB8AC3E}">
        <p14:creationId xmlns:p14="http://schemas.microsoft.com/office/powerpoint/2010/main" val="163549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59B4-A0BF-414E-866A-C0D143EC7F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EB999C-A3AF-4D15-A044-0CD88B8774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8E4AF0-93A6-45F0-893B-94C7EA61B1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070FC8-640B-4674-8BDE-8D3268121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C44A1-09F8-4EA1-B439-7649C4F0B8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02C805-936A-4D37-91C1-2BB687A2038F}"/>
              </a:ext>
            </a:extLst>
          </p:cNvPr>
          <p:cNvSpPr>
            <a:spLocks noGrp="1"/>
          </p:cNvSpPr>
          <p:nvPr>
            <p:ph type="dt" sz="half" idx="10"/>
          </p:nvPr>
        </p:nvSpPr>
        <p:spPr/>
        <p:txBody>
          <a:bodyPr/>
          <a:lstStyle/>
          <a:p>
            <a:fld id="{C0B7E20E-7C91-4BDB-B0C0-30232A52FB92}" type="datetimeFigureOut">
              <a:rPr lang="en-US" smtClean="0"/>
              <a:t>11/23/21</a:t>
            </a:fld>
            <a:endParaRPr lang="en-US"/>
          </a:p>
        </p:txBody>
      </p:sp>
      <p:sp>
        <p:nvSpPr>
          <p:cNvPr id="8" name="Footer Placeholder 7">
            <a:extLst>
              <a:ext uri="{FF2B5EF4-FFF2-40B4-BE49-F238E27FC236}">
                <a16:creationId xmlns:a16="http://schemas.microsoft.com/office/drawing/2014/main" id="{64C323A1-626E-4944-BC58-06D9A6E08E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F84C38-69FC-4849-ACA6-48498A6D115E}"/>
              </a:ext>
            </a:extLst>
          </p:cNvPr>
          <p:cNvSpPr>
            <a:spLocks noGrp="1"/>
          </p:cNvSpPr>
          <p:nvPr>
            <p:ph type="sldNum" sz="quarter" idx="12"/>
          </p:nvPr>
        </p:nvSpPr>
        <p:spPr/>
        <p:txBody>
          <a:bodyPr/>
          <a:lstStyle/>
          <a:p>
            <a:fld id="{11223409-C382-4108-8A3D-74CB780A0FE7}" type="slidenum">
              <a:rPr lang="en-US" smtClean="0"/>
              <a:t>‹#›</a:t>
            </a:fld>
            <a:endParaRPr lang="en-US"/>
          </a:p>
        </p:txBody>
      </p:sp>
    </p:spTree>
    <p:extLst>
      <p:ext uri="{BB962C8B-B14F-4D97-AF65-F5344CB8AC3E}">
        <p14:creationId xmlns:p14="http://schemas.microsoft.com/office/powerpoint/2010/main" val="286477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CE928-F56E-45BF-9291-72DD21C61E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456C31-2B50-4ADA-AB92-BDDFA75B4A1E}"/>
              </a:ext>
            </a:extLst>
          </p:cNvPr>
          <p:cNvSpPr>
            <a:spLocks noGrp="1"/>
          </p:cNvSpPr>
          <p:nvPr>
            <p:ph type="dt" sz="half" idx="10"/>
          </p:nvPr>
        </p:nvSpPr>
        <p:spPr/>
        <p:txBody>
          <a:bodyPr/>
          <a:lstStyle/>
          <a:p>
            <a:fld id="{C0B7E20E-7C91-4BDB-B0C0-30232A52FB92}" type="datetimeFigureOut">
              <a:rPr lang="en-US" smtClean="0"/>
              <a:t>11/23/21</a:t>
            </a:fld>
            <a:endParaRPr lang="en-US"/>
          </a:p>
        </p:txBody>
      </p:sp>
      <p:sp>
        <p:nvSpPr>
          <p:cNvPr id="4" name="Footer Placeholder 3">
            <a:extLst>
              <a:ext uri="{FF2B5EF4-FFF2-40B4-BE49-F238E27FC236}">
                <a16:creationId xmlns:a16="http://schemas.microsoft.com/office/drawing/2014/main" id="{EEC45BA3-3EF7-4B5E-AE61-6CECF77848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6727A-952F-48E3-9B54-1492F86AC730}"/>
              </a:ext>
            </a:extLst>
          </p:cNvPr>
          <p:cNvSpPr>
            <a:spLocks noGrp="1"/>
          </p:cNvSpPr>
          <p:nvPr>
            <p:ph type="sldNum" sz="quarter" idx="12"/>
          </p:nvPr>
        </p:nvSpPr>
        <p:spPr/>
        <p:txBody>
          <a:bodyPr/>
          <a:lstStyle/>
          <a:p>
            <a:fld id="{11223409-C382-4108-8A3D-74CB780A0FE7}" type="slidenum">
              <a:rPr lang="en-US" smtClean="0"/>
              <a:t>‹#›</a:t>
            </a:fld>
            <a:endParaRPr lang="en-US"/>
          </a:p>
        </p:txBody>
      </p:sp>
    </p:spTree>
    <p:extLst>
      <p:ext uri="{BB962C8B-B14F-4D97-AF65-F5344CB8AC3E}">
        <p14:creationId xmlns:p14="http://schemas.microsoft.com/office/powerpoint/2010/main" val="289734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378D7-3581-4A8D-9493-E9D8861FBA4F}"/>
              </a:ext>
            </a:extLst>
          </p:cNvPr>
          <p:cNvSpPr>
            <a:spLocks noGrp="1"/>
          </p:cNvSpPr>
          <p:nvPr>
            <p:ph type="dt" sz="half" idx="10"/>
          </p:nvPr>
        </p:nvSpPr>
        <p:spPr/>
        <p:txBody>
          <a:bodyPr/>
          <a:lstStyle/>
          <a:p>
            <a:fld id="{C0B7E20E-7C91-4BDB-B0C0-30232A52FB92}" type="datetimeFigureOut">
              <a:rPr lang="en-US" smtClean="0"/>
              <a:t>11/23/21</a:t>
            </a:fld>
            <a:endParaRPr lang="en-US"/>
          </a:p>
        </p:txBody>
      </p:sp>
      <p:sp>
        <p:nvSpPr>
          <p:cNvPr id="3" name="Footer Placeholder 2">
            <a:extLst>
              <a:ext uri="{FF2B5EF4-FFF2-40B4-BE49-F238E27FC236}">
                <a16:creationId xmlns:a16="http://schemas.microsoft.com/office/drawing/2014/main" id="{655DE9BC-78A8-4EE7-9147-EBEE149FF1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45BD5-D56D-41F8-B713-9F40665DB29A}"/>
              </a:ext>
            </a:extLst>
          </p:cNvPr>
          <p:cNvSpPr>
            <a:spLocks noGrp="1"/>
          </p:cNvSpPr>
          <p:nvPr>
            <p:ph type="sldNum" sz="quarter" idx="12"/>
          </p:nvPr>
        </p:nvSpPr>
        <p:spPr/>
        <p:txBody>
          <a:bodyPr/>
          <a:lstStyle/>
          <a:p>
            <a:fld id="{11223409-C382-4108-8A3D-74CB780A0FE7}" type="slidenum">
              <a:rPr lang="en-US" smtClean="0"/>
              <a:t>‹#›</a:t>
            </a:fld>
            <a:endParaRPr lang="en-US"/>
          </a:p>
        </p:txBody>
      </p:sp>
    </p:spTree>
    <p:extLst>
      <p:ext uri="{BB962C8B-B14F-4D97-AF65-F5344CB8AC3E}">
        <p14:creationId xmlns:p14="http://schemas.microsoft.com/office/powerpoint/2010/main" val="304740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F9E9-1EF6-437E-820D-2B2B16836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2FF465-BB8B-4D45-873D-28073BCEA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B5D4A5-D55D-4E93-B45B-53CA4004E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D48A00-1E4E-49F5-8031-CC01BD22AC4D}"/>
              </a:ext>
            </a:extLst>
          </p:cNvPr>
          <p:cNvSpPr>
            <a:spLocks noGrp="1"/>
          </p:cNvSpPr>
          <p:nvPr>
            <p:ph type="dt" sz="half" idx="10"/>
          </p:nvPr>
        </p:nvSpPr>
        <p:spPr/>
        <p:txBody>
          <a:bodyPr/>
          <a:lstStyle/>
          <a:p>
            <a:fld id="{C0B7E20E-7C91-4BDB-B0C0-30232A52FB92}" type="datetimeFigureOut">
              <a:rPr lang="en-US" smtClean="0"/>
              <a:t>11/23/21</a:t>
            </a:fld>
            <a:endParaRPr lang="en-US"/>
          </a:p>
        </p:txBody>
      </p:sp>
      <p:sp>
        <p:nvSpPr>
          <p:cNvPr id="6" name="Footer Placeholder 5">
            <a:extLst>
              <a:ext uri="{FF2B5EF4-FFF2-40B4-BE49-F238E27FC236}">
                <a16:creationId xmlns:a16="http://schemas.microsoft.com/office/drawing/2014/main" id="{70E43910-BADA-4968-B5C2-6DA607815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4EAF78-6E6B-41E3-9D4D-52B8BE6A281F}"/>
              </a:ext>
            </a:extLst>
          </p:cNvPr>
          <p:cNvSpPr>
            <a:spLocks noGrp="1"/>
          </p:cNvSpPr>
          <p:nvPr>
            <p:ph type="sldNum" sz="quarter" idx="12"/>
          </p:nvPr>
        </p:nvSpPr>
        <p:spPr/>
        <p:txBody>
          <a:bodyPr/>
          <a:lstStyle/>
          <a:p>
            <a:fld id="{11223409-C382-4108-8A3D-74CB780A0FE7}" type="slidenum">
              <a:rPr lang="en-US" smtClean="0"/>
              <a:t>‹#›</a:t>
            </a:fld>
            <a:endParaRPr lang="en-US"/>
          </a:p>
        </p:txBody>
      </p:sp>
    </p:spTree>
    <p:extLst>
      <p:ext uri="{BB962C8B-B14F-4D97-AF65-F5344CB8AC3E}">
        <p14:creationId xmlns:p14="http://schemas.microsoft.com/office/powerpoint/2010/main" val="2975382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E70D-936B-487B-9501-F26D427C7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39CE89-949A-44D8-8504-3B3C7A205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C41FAF-CDEA-4E36-BAC2-D4F601AFE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BC1F5B-548E-49D4-B0FC-B9B39D0CE209}"/>
              </a:ext>
            </a:extLst>
          </p:cNvPr>
          <p:cNvSpPr>
            <a:spLocks noGrp="1"/>
          </p:cNvSpPr>
          <p:nvPr>
            <p:ph type="dt" sz="half" idx="10"/>
          </p:nvPr>
        </p:nvSpPr>
        <p:spPr/>
        <p:txBody>
          <a:bodyPr/>
          <a:lstStyle/>
          <a:p>
            <a:fld id="{C0B7E20E-7C91-4BDB-B0C0-30232A52FB92}" type="datetimeFigureOut">
              <a:rPr lang="en-US" smtClean="0"/>
              <a:t>11/23/21</a:t>
            </a:fld>
            <a:endParaRPr lang="en-US"/>
          </a:p>
        </p:txBody>
      </p:sp>
      <p:sp>
        <p:nvSpPr>
          <p:cNvPr id="6" name="Footer Placeholder 5">
            <a:extLst>
              <a:ext uri="{FF2B5EF4-FFF2-40B4-BE49-F238E27FC236}">
                <a16:creationId xmlns:a16="http://schemas.microsoft.com/office/drawing/2014/main" id="{3B7FA391-16A5-46EB-B092-B64BB11F1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6076A-F08A-4062-89CE-7C3C37B79CC8}"/>
              </a:ext>
            </a:extLst>
          </p:cNvPr>
          <p:cNvSpPr>
            <a:spLocks noGrp="1"/>
          </p:cNvSpPr>
          <p:nvPr>
            <p:ph type="sldNum" sz="quarter" idx="12"/>
          </p:nvPr>
        </p:nvSpPr>
        <p:spPr/>
        <p:txBody>
          <a:bodyPr/>
          <a:lstStyle/>
          <a:p>
            <a:fld id="{11223409-C382-4108-8A3D-74CB780A0FE7}" type="slidenum">
              <a:rPr lang="en-US" smtClean="0"/>
              <a:t>‹#›</a:t>
            </a:fld>
            <a:endParaRPr lang="en-US"/>
          </a:p>
        </p:txBody>
      </p:sp>
    </p:spTree>
    <p:extLst>
      <p:ext uri="{BB962C8B-B14F-4D97-AF65-F5344CB8AC3E}">
        <p14:creationId xmlns:p14="http://schemas.microsoft.com/office/powerpoint/2010/main" val="259713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96D82F-136D-4959-9811-FC635FA0C0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0087A0-05EF-4EF1-9249-F76171D2C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0272C-5176-4DF3-9A12-7D2FD0FAA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7E20E-7C91-4BDB-B0C0-30232A52FB92}" type="datetimeFigureOut">
              <a:rPr lang="en-US" smtClean="0"/>
              <a:t>11/23/21</a:t>
            </a:fld>
            <a:endParaRPr lang="en-US"/>
          </a:p>
        </p:txBody>
      </p:sp>
      <p:sp>
        <p:nvSpPr>
          <p:cNvPr id="5" name="Footer Placeholder 4">
            <a:extLst>
              <a:ext uri="{FF2B5EF4-FFF2-40B4-BE49-F238E27FC236}">
                <a16:creationId xmlns:a16="http://schemas.microsoft.com/office/drawing/2014/main" id="{F16E92D0-4FE9-4FA1-A783-0410F71E0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BFF350-2461-4B18-8EF9-5114D1E0BA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23409-C382-4108-8A3D-74CB780A0FE7}" type="slidenum">
              <a:rPr lang="en-US" smtClean="0"/>
              <a:t>‹#›</a:t>
            </a:fld>
            <a:endParaRPr lang="en-US"/>
          </a:p>
        </p:txBody>
      </p:sp>
    </p:spTree>
    <p:extLst>
      <p:ext uri="{BB962C8B-B14F-4D97-AF65-F5344CB8AC3E}">
        <p14:creationId xmlns:p14="http://schemas.microsoft.com/office/powerpoint/2010/main" val="1352679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2.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806518-9ACB-4B6F-8A6E-0BF1F8132224}"/>
              </a:ext>
            </a:extLst>
          </p:cNvPr>
          <p:cNvSpPr txBox="1"/>
          <p:nvPr/>
        </p:nvSpPr>
        <p:spPr>
          <a:xfrm>
            <a:off x="0" y="0"/>
            <a:ext cx="4400550" cy="3416320"/>
          </a:xfrm>
          <a:prstGeom prst="rect">
            <a:avLst/>
          </a:prstGeom>
          <a:noFill/>
        </p:spPr>
        <p:txBody>
          <a:bodyPr wrap="square" rtlCol="0">
            <a:spAutoFit/>
          </a:bodyPr>
          <a:lstStyle/>
          <a:p>
            <a:r>
              <a:rPr lang="en-US" b="1" u="sng" dirty="0"/>
              <a:t>2 MILE</a:t>
            </a:r>
          </a:p>
          <a:p>
            <a:endParaRPr lang="en-US" dirty="0"/>
          </a:p>
          <a:p>
            <a:r>
              <a:rPr lang="en-US" dirty="0"/>
              <a:t>Start on 54th St &amp; 1st Ave.</a:t>
            </a:r>
          </a:p>
          <a:p>
            <a:endParaRPr lang="en-US" dirty="0"/>
          </a:p>
          <a:p>
            <a:r>
              <a:rPr lang="en-US" dirty="0"/>
              <a:t>Runners will head west on 54th, right on 6th, right on 50th, then a right on 4th and left down the hill towards Simmons Island Beach House, stay to the left and left on Kennedy Dr.  a right back to 50th heading west.</a:t>
            </a:r>
            <a:br>
              <a:rPr lang="en-US" dirty="0"/>
            </a:br>
            <a:r>
              <a:rPr lang="en-US" dirty="0"/>
              <a:t>Left on 7th on the west side of the road and</a:t>
            </a:r>
          </a:p>
          <a:p>
            <a:r>
              <a:rPr lang="en-US" dirty="0"/>
              <a:t>back to the finish.</a:t>
            </a:r>
          </a:p>
          <a:p>
            <a:endParaRPr lang="en-US" dirty="0"/>
          </a:p>
        </p:txBody>
      </p:sp>
      <p:pic>
        <p:nvPicPr>
          <p:cNvPr id="5" name="Picture 4">
            <a:extLst>
              <a:ext uri="{FF2B5EF4-FFF2-40B4-BE49-F238E27FC236}">
                <a16:creationId xmlns:a16="http://schemas.microsoft.com/office/drawing/2014/main" id="{E5684F00-EB9A-B940-893C-3D89F1028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550" y="1114157"/>
            <a:ext cx="7546527" cy="5308677"/>
          </a:xfrm>
          <a:prstGeom prst="rect">
            <a:avLst/>
          </a:prstGeom>
        </p:spPr>
      </p:pic>
    </p:spTree>
    <p:extLst>
      <p:ext uri="{BB962C8B-B14F-4D97-AF65-F5344CB8AC3E}">
        <p14:creationId xmlns:p14="http://schemas.microsoft.com/office/powerpoint/2010/main" val="170649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AB8B98-0FE7-4FEE-BA12-2536B64CB344}"/>
              </a:ext>
            </a:extLst>
          </p:cNvPr>
          <p:cNvSpPr txBox="1"/>
          <p:nvPr/>
        </p:nvSpPr>
        <p:spPr>
          <a:xfrm>
            <a:off x="0" y="0"/>
            <a:ext cx="5413146" cy="4524315"/>
          </a:xfrm>
          <a:prstGeom prst="rect">
            <a:avLst/>
          </a:prstGeom>
          <a:noFill/>
        </p:spPr>
        <p:txBody>
          <a:bodyPr wrap="square" rtlCol="0">
            <a:spAutoFit/>
          </a:bodyPr>
          <a:lstStyle/>
          <a:p>
            <a:r>
              <a:rPr lang="en-US" b="1" u="sng" dirty="0"/>
              <a:t>10K</a:t>
            </a:r>
          </a:p>
          <a:p>
            <a:endParaRPr lang="en-US" dirty="0"/>
          </a:p>
          <a:p>
            <a:r>
              <a:rPr lang="en-US" dirty="0"/>
              <a:t>Start on 54th St &amp; 1st Ave.</a:t>
            </a:r>
          </a:p>
          <a:p>
            <a:endParaRPr lang="en-US" dirty="0"/>
          </a:p>
          <a:p>
            <a:r>
              <a:rPr lang="en-US" dirty="0"/>
              <a:t>Runners will head west on 54th, right on 6th, right on 50th, then a right on 4th and left down the hill towards Simmons Island Beach House, right turn on Kennedy Dr. Runners will stay on Kennedy Dr heading north and jump on the bike path right before Alford Park Dr. heading north. At the parking lot for </a:t>
            </a:r>
            <a:r>
              <a:rPr lang="en-US" dirty="0" err="1"/>
              <a:t>Tarble</a:t>
            </a:r>
            <a:r>
              <a:rPr lang="en-US" dirty="0"/>
              <a:t> Arena the runners will make a U turn on to Alford Park Dr. heading south on the eastbound lane. Runners will make a left on 7</a:t>
            </a:r>
            <a:r>
              <a:rPr lang="en-US" baseline="30000" dirty="0"/>
              <a:t>th</a:t>
            </a:r>
            <a:r>
              <a:rPr lang="en-US" dirty="0"/>
              <a:t> </a:t>
            </a:r>
            <a:r>
              <a:rPr lang="en-US" dirty="0" err="1"/>
              <a:t>ave</a:t>
            </a:r>
            <a:r>
              <a:rPr lang="en-US" dirty="0"/>
              <a:t> on the southbound lane and back on top 6</a:t>
            </a:r>
            <a:r>
              <a:rPr lang="en-US" baseline="30000" dirty="0"/>
              <a:t>th</a:t>
            </a:r>
            <a:r>
              <a:rPr lang="en-US" dirty="0"/>
              <a:t> Ave and back to the start/finish line.</a:t>
            </a:r>
          </a:p>
          <a:p>
            <a:endParaRPr lang="en-US" dirty="0"/>
          </a:p>
          <a:p>
            <a:endParaRPr lang="en-US" dirty="0"/>
          </a:p>
        </p:txBody>
      </p:sp>
      <p:pic>
        <p:nvPicPr>
          <p:cNvPr id="4" name="Picture 3">
            <a:extLst>
              <a:ext uri="{FF2B5EF4-FFF2-40B4-BE49-F238E27FC236}">
                <a16:creationId xmlns:a16="http://schemas.microsoft.com/office/drawing/2014/main" id="{F3D23109-AB67-DC49-8052-2C90FB367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536" y="0"/>
            <a:ext cx="4204099" cy="6858000"/>
          </a:xfrm>
          <a:prstGeom prst="rect">
            <a:avLst/>
          </a:prstGeom>
        </p:spPr>
      </p:pic>
    </p:spTree>
    <p:extLst>
      <p:ext uri="{BB962C8B-B14F-4D97-AF65-F5344CB8AC3E}">
        <p14:creationId xmlns:p14="http://schemas.microsoft.com/office/powerpoint/2010/main" val="266375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BF90D-DAEE-4EB6-A4C0-9C312C0A7B9F}"/>
              </a:ext>
            </a:extLst>
          </p:cNvPr>
          <p:cNvSpPr txBox="1"/>
          <p:nvPr/>
        </p:nvSpPr>
        <p:spPr>
          <a:xfrm>
            <a:off x="73254" y="219075"/>
            <a:ext cx="2158732" cy="369332"/>
          </a:xfrm>
          <a:prstGeom prst="rect">
            <a:avLst/>
          </a:prstGeom>
          <a:noFill/>
        </p:spPr>
        <p:txBody>
          <a:bodyPr wrap="none" rtlCol="0">
            <a:spAutoFit/>
          </a:bodyPr>
          <a:lstStyle/>
          <a:p>
            <a:r>
              <a:rPr lang="en-US" dirty="0"/>
              <a:t>Carthage turnaround</a:t>
            </a:r>
          </a:p>
        </p:txBody>
      </p:sp>
      <p:pic>
        <p:nvPicPr>
          <p:cNvPr id="4" name="Picture 3">
            <a:extLst>
              <a:ext uri="{FF2B5EF4-FFF2-40B4-BE49-F238E27FC236}">
                <a16:creationId xmlns:a16="http://schemas.microsoft.com/office/drawing/2014/main" id="{10C7D9F5-DF56-1649-BE0F-708EF435A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477" y="0"/>
            <a:ext cx="5016395" cy="6858000"/>
          </a:xfrm>
          <a:prstGeom prst="rect">
            <a:avLst/>
          </a:prstGeom>
        </p:spPr>
      </p:pic>
    </p:spTree>
    <p:extLst>
      <p:ext uri="{BB962C8B-B14F-4D97-AF65-F5344CB8AC3E}">
        <p14:creationId xmlns:p14="http://schemas.microsoft.com/office/powerpoint/2010/main" val="195689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DCF2BD-8DF0-4013-8EA6-1C39C54FA30D}"/>
              </a:ext>
            </a:extLst>
          </p:cNvPr>
          <p:cNvSpPr txBox="1"/>
          <p:nvPr/>
        </p:nvSpPr>
        <p:spPr>
          <a:xfrm>
            <a:off x="73254" y="219075"/>
            <a:ext cx="1598515" cy="369332"/>
          </a:xfrm>
          <a:prstGeom prst="rect">
            <a:avLst/>
          </a:prstGeom>
          <a:noFill/>
        </p:spPr>
        <p:txBody>
          <a:bodyPr wrap="none" rtlCol="0">
            <a:spAutoFit/>
          </a:bodyPr>
          <a:lstStyle/>
          <a:p>
            <a:r>
              <a:rPr lang="en-US" dirty="0"/>
              <a:t>2mile/10K split</a:t>
            </a:r>
          </a:p>
        </p:txBody>
      </p:sp>
      <p:pic>
        <p:nvPicPr>
          <p:cNvPr id="7" name="Picture 6">
            <a:extLst>
              <a:ext uri="{FF2B5EF4-FFF2-40B4-BE49-F238E27FC236}">
                <a16:creationId xmlns:a16="http://schemas.microsoft.com/office/drawing/2014/main" id="{02B862FD-0D49-2443-885E-448519925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850" y="317500"/>
            <a:ext cx="8750300" cy="622300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2E9A9F9F-39CC-A346-BE5E-53D608383D48}"/>
                  </a:ext>
                </a:extLst>
              </p14:cNvPr>
              <p14:cNvContentPartPr/>
              <p14:nvPr/>
            </p14:nvContentPartPr>
            <p14:xfrm>
              <a:off x="2384970" y="4177492"/>
              <a:ext cx="6582240" cy="2325240"/>
            </p14:xfrm>
          </p:contentPart>
        </mc:Choice>
        <mc:Fallback xmlns="">
          <p:pic>
            <p:nvPicPr>
              <p:cNvPr id="9" name="Ink 8">
                <a:extLst>
                  <a:ext uri="{FF2B5EF4-FFF2-40B4-BE49-F238E27FC236}">
                    <a16:creationId xmlns:a16="http://schemas.microsoft.com/office/drawing/2014/main" id="{2E9A9F9F-39CC-A346-BE5E-53D608383D48}"/>
                  </a:ext>
                </a:extLst>
              </p:cNvPr>
              <p:cNvPicPr/>
              <p:nvPr/>
            </p:nvPicPr>
            <p:blipFill>
              <a:blip r:embed="rId6"/>
              <a:stretch>
                <a:fillRect/>
              </a:stretch>
            </p:blipFill>
            <p:spPr>
              <a:xfrm>
                <a:off x="2367330" y="4159852"/>
                <a:ext cx="6617880" cy="2360880"/>
              </a:xfrm>
              <a:prstGeom prst="rect">
                <a:avLst/>
              </a:prstGeom>
            </p:spPr>
          </p:pic>
        </mc:Fallback>
      </mc:AlternateContent>
      <p:sp>
        <p:nvSpPr>
          <p:cNvPr id="10" name="TextBox 9">
            <a:extLst>
              <a:ext uri="{FF2B5EF4-FFF2-40B4-BE49-F238E27FC236}">
                <a16:creationId xmlns:a16="http://schemas.microsoft.com/office/drawing/2014/main" id="{5D41F71D-ED78-6840-A414-5E200679083C}"/>
              </a:ext>
            </a:extLst>
          </p:cNvPr>
          <p:cNvSpPr txBox="1"/>
          <p:nvPr/>
        </p:nvSpPr>
        <p:spPr>
          <a:xfrm>
            <a:off x="143219" y="1222872"/>
            <a:ext cx="1410159" cy="646331"/>
          </a:xfrm>
          <a:prstGeom prst="rect">
            <a:avLst/>
          </a:prstGeom>
          <a:noFill/>
        </p:spPr>
        <p:txBody>
          <a:bodyPr wrap="square" rtlCol="0">
            <a:spAutoFit/>
          </a:bodyPr>
          <a:lstStyle/>
          <a:p>
            <a:r>
              <a:rPr lang="en-US" dirty="0"/>
              <a:t>Yellow = 10k</a:t>
            </a:r>
          </a:p>
          <a:p>
            <a:r>
              <a:rPr lang="en-US" dirty="0"/>
              <a:t>Blue = 2mile</a:t>
            </a:r>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437D3852-1B84-A144-B6A5-8FB5BC56EFEE}"/>
                  </a:ext>
                </a:extLst>
              </p14:cNvPr>
              <p14:cNvContentPartPr/>
              <p14:nvPr/>
            </p14:nvContentPartPr>
            <p14:xfrm>
              <a:off x="4707690" y="425572"/>
              <a:ext cx="4551480" cy="5740200"/>
            </p14:xfrm>
          </p:contentPart>
        </mc:Choice>
        <mc:Fallback>
          <p:pic>
            <p:nvPicPr>
              <p:cNvPr id="2" name="Ink 1">
                <a:extLst>
                  <a:ext uri="{FF2B5EF4-FFF2-40B4-BE49-F238E27FC236}">
                    <a16:creationId xmlns:a16="http://schemas.microsoft.com/office/drawing/2014/main" id="{437D3852-1B84-A144-B6A5-8FB5BC56EFEE}"/>
                  </a:ext>
                </a:extLst>
              </p:cNvPr>
              <p:cNvPicPr/>
              <p:nvPr/>
            </p:nvPicPr>
            <p:blipFill>
              <a:blip r:embed="rId8"/>
              <a:stretch>
                <a:fillRect/>
              </a:stretch>
            </p:blipFill>
            <p:spPr>
              <a:xfrm>
                <a:off x="4654050" y="317572"/>
                <a:ext cx="4659120" cy="5955840"/>
              </a:xfrm>
              <a:prstGeom prst="rect">
                <a:avLst/>
              </a:prstGeom>
            </p:spPr>
          </p:pic>
        </mc:Fallback>
      </mc:AlternateContent>
    </p:spTree>
    <p:extLst>
      <p:ext uri="{BB962C8B-B14F-4D97-AF65-F5344CB8AC3E}">
        <p14:creationId xmlns:p14="http://schemas.microsoft.com/office/powerpoint/2010/main" val="1459401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211</Words>
  <Application>Microsoft Macintosh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Falcone, Brian [COMRES/ISE/RAC]</dc:creator>
  <cp:lastModifiedBy>omar flores</cp:lastModifiedBy>
  <cp:revision>12</cp:revision>
  <dcterms:created xsi:type="dcterms:W3CDTF">2018-09-25T13:09:19Z</dcterms:created>
  <dcterms:modified xsi:type="dcterms:W3CDTF">2021-11-24T00:17:03Z</dcterms:modified>
</cp:coreProperties>
</file>